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9"/>
  </p:handoutMasterIdLst>
  <p:sldIdLst>
    <p:sldId id="291" r:id="rId2"/>
    <p:sldId id="283" r:id="rId3"/>
    <p:sldId id="284" r:id="rId4"/>
    <p:sldId id="285" r:id="rId5"/>
    <p:sldId id="286" r:id="rId6"/>
    <p:sldId id="287" r:id="rId7"/>
    <p:sldId id="288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魏 源" initials="魏" lastIdx="1" clrIdx="0">
    <p:extLst>
      <p:ext uri="{19B8F6BF-5375-455C-9EA6-DF929625EA0E}">
        <p15:presenceInfo xmlns:p15="http://schemas.microsoft.com/office/powerpoint/2012/main" userId="72a5302a4d177b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77425E3-876A-46AF-91F7-A95C1E755B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E206CD-95AB-44CF-80EC-80503154E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6D526-769B-4DC2-9D43-B29721B903F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19C277-C9A2-4C55-B539-1ED1846D5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4CD058-78BE-47A3-8C86-6FC0D2C2F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3D1AF-6F4F-437A-935D-73E295B8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5139673" y="191993"/>
            <a:ext cx="4012938" cy="60626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658256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819192"/>
              <a:gd name="connsiteY0" fmla="*/ 532016 h 532016"/>
              <a:gd name="connsiteX1" fmla="*/ 658256 w 3819192"/>
              <a:gd name="connsiteY1" fmla="*/ 4432 h 532016"/>
              <a:gd name="connsiteX2" fmla="*/ 3819192 w 3819192"/>
              <a:gd name="connsiteY2" fmla="*/ 0 h 532016"/>
              <a:gd name="connsiteX3" fmla="*/ 3352800 w 3819192"/>
              <a:gd name="connsiteY3" fmla="*/ 532016 h 532016"/>
              <a:gd name="connsiteX4" fmla="*/ 0 w 3819192"/>
              <a:gd name="connsiteY4" fmla="*/ 532016 h 532016"/>
              <a:gd name="connsiteX0" fmla="*/ 0 w 3842807"/>
              <a:gd name="connsiteY0" fmla="*/ 527584 h 527584"/>
              <a:gd name="connsiteX1" fmla="*/ 658256 w 3842807"/>
              <a:gd name="connsiteY1" fmla="*/ 0 h 527584"/>
              <a:gd name="connsiteX2" fmla="*/ 3842807 w 3842807"/>
              <a:gd name="connsiteY2" fmla="*/ 271 h 527584"/>
              <a:gd name="connsiteX3" fmla="*/ 3352800 w 3842807"/>
              <a:gd name="connsiteY3" fmla="*/ 527584 h 527584"/>
              <a:gd name="connsiteX4" fmla="*/ 0 w 3842807"/>
              <a:gd name="connsiteY4" fmla="*/ 527584 h 527584"/>
              <a:gd name="connsiteX0" fmla="*/ 0 w 3848710"/>
              <a:gd name="connsiteY0" fmla="*/ 527584 h 527584"/>
              <a:gd name="connsiteX1" fmla="*/ 658256 w 3848710"/>
              <a:gd name="connsiteY1" fmla="*/ 0 h 527584"/>
              <a:gd name="connsiteX2" fmla="*/ 3842807 w 3848710"/>
              <a:gd name="connsiteY2" fmla="*/ 271 h 527584"/>
              <a:gd name="connsiteX3" fmla="*/ 3848710 w 3848710"/>
              <a:gd name="connsiteY3" fmla="*/ 527584 h 527584"/>
              <a:gd name="connsiteX4" fmla="*/ 0 w 3848710"/>
              <a:gd name="connsiteY4" fmla="*/ 527584 h 527584"/>
              <a:gd name="connsiteX0" fmla="*/ 0 w 4383343"/>
              <a:gd name="connsiteY0" fmla="*/ 527584 h 527584"/>
              <a:gd name="connsiteX1" fmla="*/ 658256 w 4383343"/>
              <a:gd name="connsiteY1" fmla="*/ 0 h 527584"/>
              <a:gd name="connsiteX2" fmla="*/ 4383338 w 4383343"/>
              <a:gd name="connsiteY2" fmla="*/ 271 h 527584"/>
              <a:gd name="connsiteX3" fmla="*/ 3848710 w 4383343"/>
              <a:gd name="connsiteY3" fmla="*/ 527584 h 527584"/>
              <a:gd name="connsiteX4" fmla="*/ 0 w 4383343"/>
              <a:gd name="connsiteY4" fmla="*/ 527584 h 527584"/>
              <a:gd name="connsiteX0" fmla="*/ 0 w 4383788"/>
              <a:gd name="connsiteY0" fmla="*/ 527584 h 527584"/>
              <a:gd name="connsiteX1" fmla="*/ 658256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3788" h="527584">
                <a:moveTo>
                  <a:pt x="0" y="527584"/>
                </a:moveTo>
                <a:lnTo>
                  <a:pt x="658256" y="0"/>
                </a:lnTo>
                <a:lnTo>
                  <a:pt x="4383338" y="271"/>
                </a:lnTo>
                <a:cubicBezTo>
                  <a:pt x="4385306" y="176042"/>
                  <a:pt x="4380066" y="351813"/>
                  <a:pt x="4382034" y="527584"/>
                </a:cubicBezTo>
                <a:lnTo>
                  <a:pt x="0" y="527584"/>
                </a:ln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2604" y="4803093"/>
            <a:ext cx="7785004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/>
          <p:cNvSpPr/>
          <p:nvPr userDrawn="1"/>
        </p:nvSpPr>
        <p:spPr>
          <a:xfrm rot="10800000">
            <a:off x="7605133" y="4803093"/>
            <a:ext cx="1552506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31826" y="4767263"/>
            <a:ext cx="526374" cy="27384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3F0DBDA-19F5-6D47-A4E1-B43E2A4AA8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4767263"/>
            <a:ext cx="6253018" cy="273844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Department Name or Program Title Here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191994"/>
            <a:ext cx="4530436" cy="6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457200" y="964045"/>
            <a:ext cx="8229600" cy="363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17" name="Picture 16" descr="16x9PPBackground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5" y="0"/>
            <a:ext cx="91702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993"/>
            <a:ext cx="4414982" cy="606261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079500"/>
            <a:ext cx="8231188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80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079500"/>
            <a:ext cx="4414838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26038" y="1079500"/>
            <a:ext cx="3538537" cy="3468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/>
          <p:cNvSpPr/>
          <p:nvPr userDrawn="1"/>
        </p:nvSpPr>
        <p:spPr>
          <a:xfrm>
            <a:off x="-12604" y="4803093"/>
            <a:ext cx="7785004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/>
          <p:cNvSpPr/>
          <p:nvPr userDrawn="1"/>
        </p:nvSpPr>
        <p:spPr>
          <a:xfrm rot="10800000">
            <a:off x="7605133" y="4803093"/>
            <a:ext cx="1552506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931826" y="4784582"/>
            <a:ext cx="52637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F0DBDA-19F5-6D47-A4E1-B43E2A4AA82E}" type="slidenum">
              <a:rPr lang="en-US" b="0" i="0" smtClean="0">
                <a:latin typeface="Franklin Gothic Book"/>
                <a:cs typeface="Franklin Gothic Book"/>
              </a:rPr>
              <a:pPr/>
              <a:t>‹#›</a:t>
            </a:fld>
            <a:endParaRPr lang="en-US" b="0" i="0" dirty="0">
              <a:latin typeface="Franklin Gothic Book"/>
              <a:cs typeface="Franklin Gothic Book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85800" y="4784582"/>
            <a:ext cx="5144655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latin typeface="Franklin Gothic Book"/>
                <a:cs typeface="Franklin Gothic Book"/>
              </a:rPr>
              <a:t>TAMU ART Lab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191993"/>
            <a:ext cx="4414982" cy="606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63" y="191994"/>
            <a:ext cx="2361393" cy="5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1800" b="0" i="0" kern="1200">
          <a:solidFill>
            <a:schemeClr val="tx1"/>
          </a:solidFill>
          <a:latin typeface="Franklin Gothic Medium"/>
          <a:ea typeface="+mj-ea"/>
          <a:cs typeface="Franklin Gothic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"/>
          <a:ea typeface="+mn-ea"/>
          <a:cs typeface="Franklin Gothic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Franklin Gothic Book"/>
          <a:ea typeface="+mn-ea"/>
          <a:cs typeface="Franklin Gothic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"/>
          <a:ea typeface="+mn-ea"/>
          <a:cs typeface="Franklin Gothic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Franklin Gothic Book"/>
          <a:ea typeface="+mn-ea"/>
          <a:cs typeface="Franklin Gothic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Franklin Gothic Book"/>
          <a:ea typeface="+mn-ea"/>
          <a:cs typeface="Franklin Gothic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6BC6529-A8DE-4C32-8EBD-5F4DC03A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6" y="73959"/>
            <a:ext cx="6190111" cy="467957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41F25C5-FB6F-49ED-A174-B16879D8B086}"/>
              </a:ext>
            </a:extLst>
          </p:cNvPr>
          <p:cNvSpPr/>
          <p:nvPr/>
        </p:nvSpPr>
        <p:spPr>
          <a:xfrm>
            <a:off x="3906371" y="961465"/>
            <a:ext cx="598394" cy="5782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FD57E13-66B9-4A6B-9273-0D961DC005F0}"/>
              </a:ext>
            </a:extLst>
          </p:cNvPr>
          <p:cNvCxnSpPr/>
          <p:nvPr/>
        </p:nvCxnSpPr>
        <p:spPr>
          <a:xfrm flipH="1" flipV="1">
            <a:off x="2312894" y="1768288"/>
            <a:ext cx="699247" cy="1277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22C0821C-AB6C-4E75-8662-922550EA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3" y="3051681"/>
            <a:ext cx="7301753" cy="120929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3144D38-20A3-4685-99C1-0EFF7B55A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39" y="789494"/>
            <a:ext cx="6840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API mode</a:t>
            </a:r>
          </a:p>
        </p:txBody>
      </p:sp>
      <p:pic>
        <p:nvPicPr>
          <p:cNvPr id="9" name="Picture 10" descr="xbee_api_transmission.png">
            <a:extLst>
              <a:ext uri="{FF2B5EF4-FFF2-40B4-BE49-F238E27FC236}">
                <a16:creationId xmlns:a16="http://schemas.microsoft.com/office/drawing/2014/main" id="{3CEA15EF-B0F3-4320-823E-D8A0C3FB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9" y="1251456"/>
            <a:ext cx="78374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5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A3FF26B-9307-45A5-854B-349ECACC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844101"/>
            <a:ext cx="8175812" cy="34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7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40C2F3A5-EBA6-4E4E-A49D-856891A9E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7"/>
          <a:stretch/>
        </p:blipFill>
        <p:spPr>
          <a:xfrm>
            <a:off x="457200" y="645459"/>
            <a:ext cx="4206107" cy="3964699"/>
          </a:xfrm>
          <a:prstGeom prst="rect">
            <a:avLst/>
          </a:prstGeom>
        </p:spPr>
      </p:pic>
      <p:pic>
        <p:nvPicPr>
          <p:cNvPr id="7" name="图片 6" descr="手里拿着照相机&#10;&#10;描述已自动生成">
            <a:extLst>
              <a:ext uri="{FF2B5EF4-FFF2-40B4-BE49-F238E27FC236}">
                <a16:creationId xmlns:a16="http://schemas.microsoft.com/office/drawing/2014/main" id="{C04AEA3D-B960-4F25-A74A-931B69CD0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79" t="22919" r="29434" b="10369"/>
          <a:stretch/>
        </p:blipFill>
        <p:spPr>
          <a:xfrm>
            <a:off x="5479676" y="1057777"/>
            <a:ext cx="1781735" cy="3431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C2502-462A-ED10-8F2F-F224405680B0}"/>
              </a:ext>
            </a:extLst>
          </p:cNvPr>
          <p:cNvSpPr txBox="1"/>
          <p:nvPr/>
        </p:nvSpPr>
        <p:spPr>
          <a:xfrm>
            <a:off x="457200" y="164010"/>
            <a:ext cx="551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https://github.com/andrewrapp/xbee-arduino/wiki</a:t>
            </a:r>
          </a:p>
        </p:txBody>
      </p:sp>
    </p:spTree>
    <p:extLst>
      <p:ext uri="{BB962C8B-B14F-4D97-AF65-F5344CB8AC3E}">
        <p14:creationId xmlns:p14="http://schemas.microsoft.com/office/powerpoint/2010/main" val="8214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A164382-88E2-402B-97B2-FA24FD9C9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9"/>
          <a:stretch/>
        </p:blipFill>
        <p:spPr>
          <a:xfrm>
            <a:off x="0" y="889929"/>
            <a:ext cx="9144000" cy="33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F23B76-49C5-4596-B001-CFC114FC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708"/>
            <a:ext cx="9144000" cy="8525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75939-C7AD-4B4F-94A1-CC6B552B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295"/>
            <a:ext cx="9144000" cy="9706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923338-FD00-4185-91D7-8781C49B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7966"/>
            <a:ext cx="9144000" cy="960297"/>
          </a:xfrm>
          <a:prstGeom prst="rect">
            <a:avLst/>
          </a:prstGeom>
        </p:spPr>
      </p:pic>
      <p:pic>
        <p:nvPicPr>
          <p:cNvPr id="10" name="图片 9" descr="图形用户界面, 文本&#10;&#10;描述已自动生成">
            <a:extLst>
              <a:ext uri="{FF2B5EF4-FFF2-40B4-BE49-F238E27FC236}">
                <a16:creationId xmlns:a16="http://schemas.microsoft.com/office/drawing/2014/main" id="{D31F7A82-8796-4147-BA63-6BE7982E7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6476"/>
            <a:ext cx="9144000" cy="11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12119E0D-1595-4425-B631-1C66D03A9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3" y="1110672"/>
            <a:ext cx="7301753" cy="33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3200" b="0" i="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13</Words>
  <Application>Microsoft Office PowerPoint</Application>
  <PresentationFormat>On-screen Show (16:9)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A&amp;M Engineering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Wei, Yuan</cp:lastModifiedBy>
  <cp:revision>193</cp:revision>
  <dcterms:created xsi:type="dcterms:W3CDTF">2015-09-29T16:05:30Z</dcterms:created>
  <dcterms:modified xsi:type="dcterms:W3CDTF">2023-10-02T18:19:39Z</dcterms:modified>
</cp:coreProperties>
</file>